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1"/>
  </p:notesMasterIdLst>
  <p:sldIdLst>
    <p:sldId id="256" r:id="rId4"/>
    <p:sldId id="257" r:id="rId5"/>
    <p:sldId id="258" r:id="rId6"/>
    <p:sldId id="271" r:id="rId7"/>
    <p:sldId id="279" r:id="rId8"/>
    <p:sldId id="278" r:id="rId9"/>
    <p:sldId id="259" r:id="rId10"/>
    <p:sldId id="281" r:id="rId11"/>
    <p:sldId id="280" r:id="rId12"/>
    <p:sldId id="260" r:id="rId13"/>
    <p:sldId id="273" r:id="rId14"/>
    <p:sldId id="274" r:id="rId15"/>
    <p:sldId id="276" r:id="rId16"/>
    <p:sldId id="272" r:id="rId17"/>
    <p:sldId id="269" r:id="rId18"/>
    <p:sldId id="27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022" y="38812"/>
            <a:ext cx="7221894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Paths to indexing nirvana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6648808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m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dirty="0" smtClean="0"/>
              <a:t>    </a:t>
            </a:r>
          </a:p>
          <a:p>
            <a:pPr marL="0" lv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 smtClean="0"/>
              <a:t>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</a:t>
            </a:r>
            <a:r>
              <a:rPr lang="en-US" altLang="en-US" sz="3200" b="1" dirty="0" smtClean="0"/>
              <a:t>"Ant-Man" </a:t>
            </a:r>
            <a:endParaRPr lang="en-US" altLang="en-US" sz="3200" b="1" dirty="0" smtClean="0"/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977132" y="2249424"/>
            <a:ext cx="5516888" cy="1622091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695460" y="4603065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2468880" y="4866853"/>
            <a:ext cx="4698537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321556"/>
            <a:ext cx="11653523" cy="230031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lvl="0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lvl="0" indent="0">
              <a:buNone/>
            </a:pPr>
            <a:r>
              <a:rPr lang="en-US" altLang="en-US" sz="3600" dirty="0"/>
              <a:t>	</a:t>
            </a:r>
            <a:r>
              <a:rPr lang="en-US" altLang="en-US" sz="3600" b="1" dirty="0"/>
              <a:t>WHERE </a:t>
            </a:r>
            <a:r>
              <a:rPr lang="en-US" altLang="en-US" sz="3600" b="1" dirty="0" smtClean="0"/>
              <a:t>STARTSWITH (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 smtClean="0"/>
              <a:t>, "A")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1557" y="3754245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* FROM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cinemas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</a:t>
            </a:r>
            <a:r>
              <a:rPr lang="en-US" sz="2400" dirty="0" smtClean="0"/>
              <a:t>"coordinates": </a:t>
            </a:r>
            <a:r>
              <a:rPr lang="en-US" sz="2400" dirty="0" smtClean="0"/>
              <a:t>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/>
              <a:t>1</a:t>
            </a:r>
            <a:r>
              <a:rPr lang="en-US" sz="2400" dirty="0" smtClean="0"/>
              <a:t>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278642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 ]</a:t>
            </a:r>
          </a:p>
          <a:p>
            <a:r>
              <a:rPr lang="en-US" sz="4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44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047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 </a:t>
            </a: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@DocumentDB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askdocdb.com</a:t>
            </a:r>
          </a:p>
          <a:p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azure/azure-documentdb-node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" y="3368869"/>
            <a:ext cx="3912637" cy="1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DocumentDB?  (5-minute lightning-round edition)</a:t>
            </a:r>
          </a:p>
          <a:p>
            <a:r>
              <a:rPr lang="en-US" dirty="0" smtClean="0"/>
              <a:t>Meet today’s data: Movies</a:t>
            </a:r>
          </a:p>
          <a:p>
            <a:r>
              <a:rPr lang="en-US" dirty="0" smtClean="0"/>
              <a:t>Queries and indexing: Demos with a side of Q&amp;A</a:t>
            </a:r>
          </a:p>
          <a:p>
            <a:r>
              <a:rPr lang="en-US" dirty="0" smtClean="0"/>
              <a:t>Loud applause and amazing tweets!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73568" y="4261104"/>
            <a:ext cx="3931920" cy="22677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"Service",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"Document",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"rest",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  <a:b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differentHow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javascript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29337" y="1763524"/>
            <a:ext cx="13253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74692" y="3147130"/>
            <a:ext cx="880676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00403" y="4331017"/>
            <a:ext cx="14747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10483" y="1763524"/>
            <a:ext cx="138959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65001" y="1763524"/>
            <a:ext cx="1432365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041187" y="1763524"/>
            <a:ext cx="1553488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72408" y="3154474"/>
            <a:ext cx="208773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72408" y="4307534"/>
            <a:ext cx="109259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72408" y="5351951"/>
            <a:ext cx="254972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</a:t>
              </a:r>
              <a:r>
                <a:rPr lang="en-US" sz="1600" dirty="0" smtClean="0"/>
                <a:t>"id"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"123"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   </a:t>
              </a:r>
              <a:r>
                <a:rPr lang="en-US" sz="1600" dirty="0" smtClean="0"/>
                <a:t>"name"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"joe"</a:t>
              </a:r>
              <a:endParaRPr lang="en-US" sz="1600" dirty="0" smtClean="0"/>
            </a:p>
            <a:p>
              <a:r>
                <a:rPr lang="en-US" sz="1600" dirty="0" smtClean="0"/>
                <a:t>    </a:t>
              </a:r>
              <a:r>
                <a:rPr lang="en-US" sz="1600" dirty="0" smtClean="0"/>
                <a:t>"age" </a:t>
              </a:r>
              <a:r>
                <a:rPr lang="en-US" sz="1600" dirty="0" smtClean="0"/>
                <a:t>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</a:t>
              </a:r>
              <a:r>
                <a:rPr lang="en-US" sz="1600" dirty="0" smtClean="0"/>
                <a:t>"address" </a:t>
              </a:r>
              <a:r>
                <a:rPr lang="en-US" sz="1600" dirty="0" smtClean="0"/>
                <a:t>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</a:t>
              </a:r>
              <a:r>
                <a:rPr lang="en-US" sz="1600" dirty="0" smtClean="0"/>
                <a:t>"street"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"some </a:t>
              </a:r>
              <a:r>
                <a:rPr lang="en-US" sz="1600" dirty="0" err="1" smtClean="0"/>
                <a:t>st</a:t>
              </a:r>
              <a:r>
                <a:rPr lang="en-US" sz="1600" dirty="0" smtClean="0"/>
                <a:t>"</a:t>
              </a:r>
              <a:endParaRPr lang="en-US" sz="1600" dirty="0" smtClean="0"/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u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tiers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[250, 1000, 2500],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behavior: [ "consistent", "predictable"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4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</a:t>
            </a:r>
            <a:r>
              <a:rPr lang="en-US" sz="3600" dirty="0" smtClean="0"/>
              <a:t>"id</a:t>
            </a:r>
            <a:r>
              <a:rPr lang="en-US" sz="3600" dirty="0" smtClean="0"/>
              <a:t>"</a:t>
            </a:r>
            <a:r>
              <a:rPr lang="en-US" sz="3600" dirty="0" smtClean="0"/>
              <a:t> </a:t>
            </a:r>
            <a:r>
              <a:rPr lang="en-US" sz="3600" dirty="0" smtClean="0"/>
              <a:t>: </a:t>
            </a:r>
            <a:r>
              <a:rPr lang="en-US" sz="3600" dirty="0" smtClean="0"/>
              <a:t>"123</a:t>
            </a:r>
            <a:r>
              <a:rPr lang="en-US" sz="3600" dirty="0" smtClean="0"/>
              <a:t>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  </a:t>
            </a:r>
            <a:r>
              <a:rPr lang="en-US" sz="3600" dirty="0" smtClean="0"/>
              <a:t>"name" </a:t>
            </a:r>
            <a:r>
              <a:rPr lang="en-US" sz="3600" dirty="0" smtClean="0"/>
              <a:t>: </a:t>
            </a:r>
            <a:r>
              <a:rPr lang="en-US" sz="3600" dirty="0" smtClean="0"/>
              <a:t>"joe",</a:t>
            </a:r>
            <a:endParaRPr lang="en-US" sz="3600" dirty="0" smtClean="0"/>
          </a:p>
          <a:p>
            <a:r>
              <a:rPr lang="en-US" sz="3600" dirty="0" smtClean="0"/>
              <a:t>   "address" </a:t>
            </a:r>
            <a:r>
              <a:rPr lang="en-US" sz="3600" dirty="0" smtClean="0"/>
              <a:t>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   "street" </a:t>
            </a:r>
            <a:r>
              <a:rPr lang="en-US" sz="3600" dirty="0" smtClean="0"/>
              <a:t>: </a:t>
            </a:r>
            <a:r>
              <a:rPr lang="en-US" sz="3600" dirty="0" smtClean="0"/>
              <a:t>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2464018" y="3565372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5757" y="5249862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3591" y="3219752"/>
            <a:ext cx="1793757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529</Words>
  <Application>Microsoft Macintosh PowerPoint</Application>
  <PresentationFormat>Widescreen</PresentationFormat>
  <Paragraphs>196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The Paths to indexing nirvana with Azure DocumentDB</vt:lpstr>
      <vt:lpstr>Today’s talk</vt:lpstr>
      <vt:lpstr>DocumentDB: Lightning Round Edition</vt:lpstr>
      <vt:lpstr>DocumentDB Resource Model</vt:lpstr>
      <vt:lpstr>Service consumption</vt:lpstr>
      <vt:lpstr>Indexing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80</cp:revision>
  <dcterms:created xsi:type="dcterms:W3CDTF">2015-08-12T16:36:15Z</dcterms:created>
  <dcterms:modified xsi:type="dcterms:W3CDTF">2015-08-18T19:22:50Z</dcterms:modified>
</cp:coreProperties>
</file>